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0B086-F061-4A53-A974-6A94435CFB86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E369C-F22A-4081-80FA-88011D4438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9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95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2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8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17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4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92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9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410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5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64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5724-4545-4208-8122-FA31E8F70C13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B3C-41F6-4FB6-BF93-862622DE8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90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39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 dirty="0"/>
              <a:t>（</a:t>
            </a:r>
            <a:r>
              <a:rPr lang="en-US" altLang="ja-JP" sz="2700" dirty="0"/>
              <a:t>Japanese Para-Sports Academy of Health and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0631" y="2391646"/>
            <a:ext cx="8068733" cy="396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　　　　　　　　　　　　　　　　　　　　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筆頭演者は日本</a:t>
            </a:r>
            <a:r>
              <a:rPr lang="ja-JP" altLang="en-US" sz="30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</a:t>
            </a:r>
            <a:r>
              <a:rPr kumimoji="1"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kumimoji="1"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演題発表に関連し、開示すべき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関係にある企業・組織および団体等はありません。</a:t>
            </a:r>
            <a:endParaRPr kumimoji="1" lang="ja-JP" altLang="en-US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8994" y="2292825"/>
            <a:ext cx="8230139" cy="4394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筆頭者氏名：〇〇〇〇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　属　名：〇〇〇〇</a:t>
            </a:r>
            <a:endParaRPr lang="en-US" altLang="ja-JP" sz="3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筆頭演者は日本</a:t>
            </a:r>
            <a:r>
              <a:rPr lang="ja-JP" altLang="en-US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者スポーツ健康科学看護学会への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申告を完了しています。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関係にある企業・組織および団体等は次の通りです。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①役員・顧問：Ａ社、②株保有・利益：Ｂ出版会社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③受託研究：Ｃ社、　④講演料：Ｄ社</a:t>
            </a:r>
            <a:endParaRPr lang="en-US" altLang="ja-JP" sz="2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14953" y="351477"/>
            <a:ext cx="8557145" cy="188675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</a:t>
            </a:r>
            <a:r>
              <a:rPr lang="ja-JP" altLang="en-US" sz="39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障がい</a:t>
            </a:r>
            <a:r>
              <a:rPr lang="ja-JP" altLang="en-US" sz="3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者スポーツ健康科学看護学会</a:t>
            </a:r>
            <a:br>
              <a:rPr kumimoji="1"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利益相反開示</a:t>
            </a:r>
            <a:br>
              <a:rPr lang="en-US" altLang="ja-JP" sz="4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ja-JP" sz="2700" dirty="0"/>
              <a:t>（</a:t>
            </a:r>
            <a:r>
              <a:rPr lang="en-US" altLang="ja-JP" sz="2700" dirty="0"/>
              <a:t>Japanese Para-Sports Academy of Health and Nursing Science</a:t>
            </a:r>
            <a:r>
              <a:rPr lang="ja-JP" altLang="ja-JP" sz="2700" dirty="0"/>
              <a:t>）</a:t>
            </a:r>
            <a:b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COI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</a:t>
            </a:r>
            <a:r>
              <a:rPr lang="ja-JP" altLang="en-US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Disclosure</a:t>
            </a:r>
            <a:endParaRPr kumimoji="1" lang="ja-JP" altLang="en-US" sz="2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643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45060"/>
          </a:xfrm>
        </p:spPr>
        <p:txBody>
          <a:bodyPr>
            <a:normAutofit fontScale="90000"/>
          </a:bodyPr>
          <a:lstStyle/>
          <a:p>
            <a:r>
              <a:rPr lang="ja-JP" altLang="en-US" sz="4200" dirty="0"/>
              <a:t>ラウンドテーブル・ディスカッション　開示例</a:t>
            </a:r>
            <a:endParaRPr kumimoji="1" lang="ja-JP" altLang="en-US" sz="4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685267"/>
            <a:ext cx="7886700" cy="15083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会場内</a:t>
            </a:r>
            <a:r>
              <a:rPr kumimoji="1"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の適当な場所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に、以下のどちらかの様式を</a:t>
            </a:r>
            <a:r>
              <a:rPr lang="en-US" altLang="ja-JP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A3</a:t>
            </a:r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サイズの用紙に印刷し、掲示してください。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52" y="3246233"/>
            <a:ext cx="3658110" cy="27435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601" y="3246233"/>
            <a:ext cx="3658110" cy="27435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923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236</Words>
  <Application>Microsoft Macintosh PowerPoint</Application>
  <PresentationFormat>画面に合わせる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Office テーマ</vt:lpstr>
      <vt:lpstr>日本障がい者スポーツ健康科学看護学会 利益相反開示 （Japanese Para-Sports Academy of Health and Nursing Science）  COI（Conflict of Interest）Disclosure</vt:lpstr>
      <vt:lpstr>日本障がい者スポーツ健康科学看護学会 利益相反開示 （Japanese Para-Sports Academy of Health and Nursing Science）  COI（Conflict of Interest）Disclosure</vt:lpstr>
      <vt:lpstr>ラウンドテーブル・ディスカッション　開示例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日本看護管理学会 利益相反（Conflict of Interest　COI）開示</dc:title>
  <dc:creator>Kazuko Kamiizumi</dc:creator>
  <cp:lastModifiedBy>るみ 黒田</cp:lastModifiedBy>
  <cp:revision>17</cp:revision>
  <cp:lastPrinted>2018-09-01T06:10:14Z</cp:lastPrinted>
  <dcterms:created xsi:type="dcterms:W3CDTF">2017-02-27T00:00:19Z</dcterms:created>
  <dcterms:modified xsi:type="dcterms:W3CDTF">2022-03-17T14:43:50Z</dcterms:modified>
</cp:coreProperties>
</file>