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0B086-F061-4A53-A974-6A94435CFB86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E369C-F22A-4081-80FA-88011D443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1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95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2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8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7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5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8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2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9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41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5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6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5724-4545-4208-8122-FA31E8F70C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0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14953" y="351477"/>
            <a:ext cx="8557145" cy="1886756"/>
          </a:xfrm>
        </p:spPr>
        <p:txBody>
          <a:bodyPr>
            <a:normAutofit/>
          </a:bodyPr>
          <a:lstStyle/>
          <a:p>
            <a:pPr algn="ctr"/>
            <a:r>
              <a:rPr lang="ja-JP" altLang="en-US" sz="39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日本パラスポーツ看護</a:t>
            </a:r>
            <a:r>
              <a:rPr lang="ja-JP" altLang="en-US" sz="3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br>
              <a:rPr kumimoji="1"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利益相反開示</a:t>
            </a:r>
            <a:br>
              <a:rPr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ja-JP" sz="2700"/>
              <a:t>（</a:t>
            </a:r>
            <a:r>
              <a:rPr lang="en-US" altLang="ja-JP" sz="2700" dirty="0"/>
              <a:t>Japan Para-Sports Academy of Nursing Science</a:t>
            </a:r>
            <a:r>
              <a:rPr lang="ja-JP" altLang="ja-JP" sz="2700" dirty="0"/>
              <a:t>）</a:t>
            </a:r>
            <a:b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COI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endParaRPr kumimoji="1" lang="ja-JP" altLang="en-US" sz="2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0631" y="2391646"/>
            <a:ext cx="8068733" cy="3964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筆頭者氏名：〇〇〇〇　　　　　　　　　　　　　　　　　　　　</a:t>
            </a: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　属　名：〇〇〇〇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筆頭演者</a:t>
            </a:r>
            <a:r>
              <a:rPr kumimoji="1" lang="ja-JP" altLang="en-US" sz="3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は日本パラ</a:t>
            </a:r>
            <a:r>
              <a:rPr lang="ja-JP" altLang="en-US" sz="3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スポーツ看護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申告を完了しています。</a:t>
            </a: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演題発表に関連し、開示すべき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関係にある企業・組織および団体等はありません。</a:t>
            </a:r>
            <a:endParaRPr kumimoji="1"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5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8994" y="2292825"/>
            <a:ext cx="8230139" cy="4394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筆頭者氏名：〇〇〇〇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　属　名：〇〇〇〇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筆頭演者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は日本パラスポーツ看護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学会への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申告を完了しています。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関係にある企業・組織および団体等は次の通りです。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①役員・顧問：Ａ社、②株保有・利益：Ｂ出版会社</a:t>
            </a:r>
            <a:endParaRPr lang="en-US" altLang="ja-JP" sz="2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③受託研究：Ｃ社、　④講演料：Ｄ社</a:t>
            </a:r>
            <a:endParaRPr lang="en-US" altLang="ja-JP" sz="2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14953" y="351477"/>
            <a:ext cx="8557145" cy="1886756"/>
          </a:xfrm>
        </p:spPr>
        <p:txBody>
          <a:bodyPr>
            <a:normAutofit/>
          </a:bodyPr>
          <a:lstStyle/>
          <a:p>
            <a:pPr algn="ctr"/>
            <a:r>
              <a:rPr lang="ja-JP" altLang="en-US" sz="39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日本パラスポーツ看護</a:t>
            </a:r>
            <a:r>
              <a:rPr lang="ja-JP" altLang="en-US" sz="3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br>
              <a:rPr kumimoji="1"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利益相反開示</a:t>
            </a:r>
            <a:br>
              <a:rPr lang="en-US" altLang="ja-JP" sz="4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ja-JP" sz="2700"/>
              <a:t>（</a:t>
            </a:r>
            <a:r>
              <a:rPr lang="en-US" altLang="ja-JP" sz="2700" dirty="0"/>
              <a:t>Japan Para-Sports Academy of Nursing Science</a:t>
            </a:r>
            <a:r>
              <a:rPr lang="ja-JP" altLang="ja-JP" sz="2700" dirty="0"/>
              <a:t>）</a:t>
            </a:r>
            <a:b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COI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endParaRPr kumimoji="1" lang="ja-JP" altLang="en-US" sz="2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43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852" y="246579"/>
            <a:ext cx="8433157" cy="1114977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200" dirty="0"/>
              <a:t>ラウンドテーブル・ディスカッション　開示例</a:t>
            </a:r>
            <a:endParaRPr kumimoji="1" lang="ja-JP" altLang="en-US" sz="4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85267"/>
            <a:ext cx="7886700" cy="1508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会場内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の適当な場所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に、以下のどちらかの様式を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A3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サイズの用紙に印刷し、掲示してください。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F87ABD9-E6D8-BEF3-FC3A-7C2B3066E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964" y="3313416"/>
            <a:ext cx="4040312" cy="30302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1536436-0450-270B-98FF-FACCBDD15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126" y="3313416"/>
            <a:ext cx="4040312" cy="30302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2923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212</Words>
  <Application>Microsoft Macintosh PowerPoint</Application>
  <PresentationFormat>画面に合わせる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Office テーマ</vt:lpstr>
      <vt:lpstr>日本パラスポーツ看護学会 利益相反開示 （Japan Para-Sports Academy of Nursing Science）  COI（Conflict of Interest）Disclosure</vt:lpstr>
      <vt:lpstr>日本パラスポーツ看護学会 利益相反開示 （Japan Para-Sports Academy of Nursing Science）  COI（Conflict of Interest）Disclosure</vt:lpstr>
      <vt:lpstr>ラウンドテーブル・ディスカッション　開示例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日本看護管理学会 利益相反（Conflict of Interest　COI）開示</dc:title>
  <dc:creator>Kazuko Kamiizumi</dc:creator>
  <cp:lastModifiedBy>るみ 黒田</cp:lastModifiedBy>
  <cp:revision>21</cp:revision>
  <cp:lastPrinted>2018-09-01T06:10:14Z</cp:lastPrinted>
  <dcterms:created xsi:type="dcterms:W3CDTF">2017-02-27T00:00:19Z</dcterms:created>
  <dcterms:modified xsi:type="dcterms:W3CDTF">2023-02-06T02:57:06Z</dcterms:modified>
</cp:coreProperties>
</file>