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8" r:id="rId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70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0B086-F061-4A53-A974-6A94435CFB86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E369C-F22A-4081-80FA-88011D4438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91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95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52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28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17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54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8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929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49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41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25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A5724-4545-4208-8122-FA31E8F70C13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90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214953" y="351477"/>
            <a:ext cx="8557145" cy="1886756"/>
          </a:xfrm>
        </p:spPr>
        <p:txBody>
          <a:bodyPr>
            <a:normAutofit/>
          </a:bodyPr>
          <a:lstStyle/>
          <a:p>
            <a:pPr algn="ctr"/>
            <a:r>
              <a:rPr lang="ja-JP" altLang="en-US" sz="39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日本パラスポーツ看護</a:t>
            </a:r>
            <a:r>
              <a:rPr lang="ja-JP" altLang="en-US" sz="3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br>
              <a:rPr kumimoji="1" lang="en-US" altLang="ja-JP" sz="4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4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利益相反開示</a:t>
            </a:r>
            <a:br>
              <a:rPr lang="en-US" altLang="ja-JP" sz="4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ja-JP" sz="2700"/>
              <a:t>（</a:t>
            </a:r>
            <a:r>
              <a:rPr lang="en-US" altLang="ja-JP" sz="2700" dirty="0"/>
              <a:t>Japan Para-Sports Academy of Nursing Science</a:t>
            </a:r>
            <a:r>
              <a:rPr lang="ja-JP" altLang="ja-JP" sz="2700" dirty="0"/>
              <a:t>）</a:t>
            </a:r>
            <a:b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COI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</a:t>
            </a:r>
            <a:endParaRPr kumimoji="1" lang="ja-JP" altLang="en-US" sz="2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50631" y="2391646"/>
            <a:ext cx="8068733" cy="39649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筆頭者氏名：〇〇〇〇　　　　　　　　　　　　　　　　　　　　</a:t>
            </a:r>
            <a:endParaRPr kumimoji="1"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　属　名：〇〇〇〇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筆頭演者</a:t>
            </a:r>
            <a:r>
              <a:rPr kumimoji="1" lang="ja-JP" altLang="en-US" sz="30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は日本パラ</a:t>
            </a:r>
            <a:r>
              <a:rPr lang="ja-JP" altLang="en-US" sz="30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スポーツ看護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への</a:t>
            </a:r>
            <a:r>
              <a:rPr kumimoji="1"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申告を完了しています。</a:t>
            </a:r>
            <a:endParaRPr kumimoji="1"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演題発表に関連し、開示すべき</a:t>
            </a:r>
            <a:r>
              <a:rPr lang="en-US" altLang="ja-JP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関係にある企業・組織および団体等はありません。</a:t>
            </a:r>
            <a:endParaRPr kumimoji="1" lang="ja-JP" altLang="en-US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053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8994" y="2292825"/>
            <a:ext cx="8230139" cy="4394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筆頭者氏名：〇〇〇〇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　属　名：〇〇〇〇</a:t>
            </a:r>
            <a:endParaRPr lang="en-US" altLang="ja-JP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筆頭演者</a:t>
            </a:r>
            <a:r>
              <a:rPr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は日本パラスポーツ看護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学会への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申告を完了しています。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関係にある企業・組織および団体等は次の通りです。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①役員・顧問：Ａ社、②株保有・利益：Ｂ出版会社</a:t>
            </a:r>
            <a:endParaRPr lang="en-US" altLang="ja-JP" sz="2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③受託研究：Ｃ社、　④講演料：Ｄ社</a:t>
            </a:r>
            <a:endParaRPr lang="en-US" altLang="ja-JP" sz="2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214953" y="351477"/>
            <a:ext cx="8557145" cy="1886756"/>
          </a:xfrm>
        </p:spPr>
        <p:txBody>
          <a:bodyPr>
            <a:normAutofit/>
          </a:bodyPr>
          <a:lstStyle/>
          <a:p>
            <a:pPr algn="ctr"/>
            <a:r>
              <a:rPr lang="ja-JP" altLang="en-US" sz="39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日本パラスポーツ看護</a:t>
            </a:r>
            <a:r>
              <a:rPr lang="ja-JP" altLang="en-US" sz="3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br>
              <a:rPr kumimoji="1" lang="en-US" altLang="ja-JP" sz="4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4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利益相反開示</a:t>
            </a:r>
            <a:br>
              <a:rPr lang="en-US" altLang="ja-JP" sz="4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ja-JP" sz="2700"/>
              <a:t>（</a:t>
            </a:r>
            <a:r>
              <a:rPr lang="en-US" altLang="ja-JP" sz="2700" dirty="0"/>
              <a:t>Japan Para-Sports Academy of Nursing Science</a:t>
            </a:r>
            <a:r>
              <a:rPr lang="ja-JP" altLang="ja-JP" sz="2700" dirty="0"/>
              <a:t>）</a:t>
            </a:r>
            <a:b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COI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</a:t>
            </a:r>
            <a:endParaRPr kumimoji="1" lang="ja-JP" altLang="en-US" sz="2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433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180</Words>
  <Application>Microsoft Macintosh PowerPoint</Application>
  <PresentationFormat>画面に合わせる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ＭＳ ゴシック</vt:lpstr>
      <vt:lpstr>游ゴシック</vt:lpstr>
      <vt:lpstr>游ゴシック Light</vt:lpstr>
      <vt:lpstr>Arial</vt:lpstr>
      <vt:lpstr>Calibri</vt:lpstr>
      <vt:lpstr>Office テーマ</vt:lpstr>
      <vt:lpstr>日本パラスポーツ看護学会 利益相反開示 （Japan Para-Sports Academy of Nursing Science）  COI（Conflict of Interest）Disclosure</vt:lpstr>
      <vt:lpstr>日本パラスポーツ看護学会 利益相反開示 （Japan Para-Sports Academy of Nursing Science）  COI（Conflict of Interest）Disclosure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日本看護管理学会 利益相反（Conflict of Interest　COI）開示</dc:title>
  <dc:creator>Kazuko Kamiizumi</dc:creator>
  <cp:lastModifiedBy>るみ 黒田</cp:lastModifiedBy>
  <cp:revision>22</cp:revision>
  <cp:lastPrinted>2018-09-01T06:10:14Z</cp:lastPrinted>
  <dcterms:created xsi:type="dcterms:W3CDTF">2017-02-27T00:00:19Z</dcterms:created>
  <dcterms:modified xsi:type="dcterms:W3CDTF">2026-02-13T10:47:12Z</dcterms:modified>
</cp:coreProperties>
</file>